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2286000" cy="1828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81" autoAdjust="0"/>
    <p:restoredTop sz="94660"/>
  </p:normalViewPr>
  <p:slideViewPr>
    <p:cSldViewPr snapToGrid="0">
      <p:cViewPr varScale="1">
        <p:scale>
          <a:sx n="257" d="100"/>
          <a:sy n="257" d="100"/>
        </p:scale>
        <p:origin x="1592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450" y="299297"/>
            <a:ext cx="1943100" cy="636693"/>
          </a:xfrm>
        </p:spPr>
        <p:txBody>
          <a:bodyPr anchor="b"/>
          <a:lstStyle>
            <a:lvl1pPr algn="ctr"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50" y="960543"/>
            <a:ext cx="1714500" cy="441537"/>
          </a:xfrm>
        </p:spPr>
        <p:txBody>
          <a:bodyPr/>
          <a:lstStyle>
            <a:lvl1pPr marL="0" indent="0" algn="ctr">
              <a:buNone/>
              <a:defRPr sz="600"/>
            </a:lvl1pPr>
            <a:lvl2pPr marL="114300" indent="0" algn="ctr">
              <a:buNone/>
              <a:defRPr sz="500"/>
            </a:lvl2pPr>
            <a:lvl3pPr marL="228600" indent="0" algn="ctr">
              <a:buNone/>
              <a:defRPr sz="450"/>
            </a:lvl3pPr>
            <a:lvl4pPr marL="342900" indent="0" algn="ctr">
              <a:buNone/>
              <a:defRPr sz="400"/>
            </a:lvl4pPr>
            <a:lvl5pPr marL="457200" indent="0" algn="ctr">
              <a:buNone/>
              <a:defRPr sz="400"/>
            </a:lvl5pPr>
            <a:lvl6pPr marL="571500" indent="0" algn="ctr">
              <a:buNone/>
              <a:defRPr sz="400"/>
            </a:lvl6pPr>
            <a:lvl7pPr marL="685800" indent="0" algn="ctr">
              <a:buNone/>
              <a:defRPr sz="400"/>
            </a:lvl7pPr>
            <a:lvl8pPr marL="800100" indent="0" algn="ctr">
              <a:buNone/>
              <a:defRPr sz="400"/>
            </a:lvl8pPr>
            <a:lvl9pPr marL="914400" indent="0" algn="ctr">
              <a:buNone/>
              <a:defRPr sz="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06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45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35919" y="97367"/>
            <a:ext cx="492919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7163" y="97367"/>
            <a:ext cx="1450181" cy="1549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553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4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972" y="455930"/>
            <a:ext cx="1971675" cy="760730"/>
          </a:xfrm>
        </p:spPr>
        <p:txBody>
          <a:bodyPr anchor="b"/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972" y="1223857"/>
            <a:ext cx="1971675" cy="400050"/>
          </a:xfrm>
        </p:spPr>
        <p:txBody>
          <a:bodyPr/>
          <a:lstStyle>
            <a:lvl1pPr marL="0" indent="0">
              <a:buNone/>
              <a:defRPr sz="600">
                <a:solidFill>
                  <a:schemeClr val="tx1"/>
                </a:solidFill>
              </a:defRPr>
            </a:lvl1pPr>
            <a:lvl2pPr marL="114300" indent="0">
              <a:buNone/>
              <a:defRPr sz="500">
                <a:solidFill>
                  <a:schemeClr val="tx1">
                    <a:tint val="75000"/>
                  </a:schemeClr>
                </a:solidFill>
              </a:defRPr>
            </a:lvl2pPr>
            <a:lvl3pPr marL="228600" indent="0">
              <a:buNone/>
              <a:defRPr sz="450">
                <a:solidFill>
                  <a:schemeClr val="tx1">
                    <a:tint val="75000"/>
                  </a:schemeClr>
                </a:solidFill>
              </a:defRPr>
            </a:lvl3pPr>
            <a:lvl4pPr marL="342900" indent="0">
              <a:buNone/>
              <a:defRPr sz="400">
                <a:solidFill>
                  <a:schemeClr val="tx1">
                    <a:tint val="75000"/>
                  </a:schemeClr>
                </a:solidFill>
              </a:defRPr>
            </a:lvl4pPr>
            <a:lvl5pPr marL="457200" indent="0">
              <a:buNone/>
              <a:defRPr sz="400">
                <a:solidFill>
                  <a:schemeClr val="tx1">
                    <a:tint val="75000"/>
                  </a:schemeClr>
                </a:solidFill>
              </a:defRPr>
            </a:lvl5pPr>
            <a:lvl6pPr marL="571500" indent="0">
              <a:buNone/>
              <a:defRPr sz="400">
                <a:solidFill>
                  <a:schemeClr val="tx1">
                    <a:tint val="75000"/>
                  </a:schemeClr>
                </a:solidFill>
              </a:defRPr>
            </a:lvl6pPr>
            <a:lvl7pPr marL="685800" indent="0">
              <a:buNone/>
              <a:defRPr sz="400">
                <a:solidFill>
                  <a:schemeClr val="tx1">
                    <a:tint val="75000"/>
                  </a:schemeClr>
                </a:solidFill>
              </a:defRPr>
            </a:lvl7pPr>
            <a:lvl8pPr marL="800100" indent="0">
              <a:buNone/>
              <a:defRPr sz="400">
                <a:solidFill>
                  <a:schemeClr val="tx1">
                    <a:tint val="75000"/>
                  </a:schemeClr>
                </a:solidFill>
              </a:defRPr>
            </a:lvl8pPr>
            <a:lvl9pPr marL="914400" indent="0">
              <a:buNone/>
              <a:defRPr sz="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7163" y="486833"/>
            <a:ext cx="971550" cy="116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7288" y="486833"/>
            <a:ext cx="971550" cy="116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5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" y="97367"/>
            <a:ext cx="1971675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461" y="448310"/>
            <a:ext cx="967085" cy="219710"/>
          </a:xfrm>
        </p:spPr>
        <p:txBody>
          <a:bodyPr anchor="b"/>
          <a:lstStyle>
            <a:lvl1pPr marL="0" indent="0">
              <a:buNone/>
              <a:defRPr sz="600" b="1"/>
            </a:lvl1pPr>
            <a:lvl2pPr marL="114300" indent="0">
              <a:buNone/>
              <a:defRPr sz="500" b="1"/>
            </a:lvl2pPr>
            <a:lvl3pPr marL="228600" indent="0">
              <a:buNone/>
              <a:defRPr sz="450" b="1"/>
            </a:lvl3pPr>
            <a:lvl4pPr marL="342900" indent="0">
              <a:buNone/>
              <a:defRPr sz="400" b="1"/>
            </a:lvl4pPr>
            <a:lvl5pPr marL="457200" indent="0">
              <a:buNone/>
              <a:defRPr sz="400" b="1"/>
            </a:lvl5pPr>
            <a:lvl6pPr marL="571500" indent="0">
              <a:buNone/>
              <a:defRPr sz="400" b="1"/>
            </a:lvl6pPr>
            <a:lvl7pPr marL="685800" indent="0">
              <a:buNone/>
              <a:defRPr sz="400" b="1"/>
            </a:lvl7pPr>
            <a:lvl8pPr marL="800100" indent="0">
              <a:buNone/>
              <a:defRPr sz="400" b="1"/>
            </a:lvl8pPr>
            <a:lvl9pPr marL="914400" indent="0">
              <a:buNone/>
              <a:defRPr sz="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7461" y="668020"/>
            <a:ext cx="967085" cy="9825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57288" y="448310"/>
            <a:ext cx="971848" cy="219710"/>
          </a:xfrm>
        </p:spPr>
        <p:txBody>
          <a:bodyPr anchor="b"/>
          <a:lstStyle>
            <a:lvl1pPr marL="0" indent="0">
              <a:buNone/>
              <a:defRPr sz="600" b="1"/>
            </a:lvl1pPr>
            <a:lvl2pPr marL="114300" indent="0">
              <a:buNone/>
              <a:defRPr sz="500" b="1"/>
            </a:lvl2pPr>
            <a:lvl3pPr marL="228600" indent="0">
              <a:buNone/>
              <a:defRPr sz="450" b="1"/>
            </a:lvl3pPr>
            <a:lvl4pPr marL="342900" indent="0">
              <a:buNone/>
              <a:defRPr sz="400" b="1"/>
            </a:lvl4pPr>
            <a:lvl5pPr marL="457200" indent="0">
              <a:buNone/>
              <a:defRPr sz="400" b="1"/>
            </a:lvl5pPr>
            <a:lvl6pPr marL="571500" indent="0">
              <a:buNone/>
              <a:defRPr sz="400" b="1"/>
            </a:lvl6pPr>
            <a:lvl7pPr marL="685800" indent="0">
              <a:buNone/>
              <a:defRPr sz="400" b="1"/>
            </a:lvl7pPr>
            <a:lvl8pPr marL="800100" indent="0">
              <a:buNone/>
              <a:defRPr sz="400" b="1"/>
            </a:lvl8pPr>
            <a:lvl9pPr marL="914400" indent="0">
              <a:buNone/>
              <a:defRPr sz="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57288" y="668020"/>
            <a:ext cx="971848" cy="9825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04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902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56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" y="121920"/>
            <a:ext cx="737295" cy="426720"/>
          </a:xfrm>
        </p:spPr>
        <p:txBody>
          <a:bodyPr anchor="b"/>
          <a:lstStyle>
            <a:lvl1pPr>
              <a:defRPr sz="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847" y="263314"/>
            <a:ext cx="1157288" cy="1299633"/>
          </a:xfrm>
        </p:spPr>
        <p:txBody>
          <a:bodyPr/>
          <a:lstStyle>
            <a:lvl1pPr>
              <a:defRPr sz="800"/>
            </a:lvl1pPr>
            <a:lvl2pPr>
              <a:defRPr sz="700"/>
            </a:lvl2pPr>
            <a:lvl3pPr>
              <a:defRPr sz="600"/>
            </a:lvl3pPr>
            <a:lvl4pPr>
              <a:defRPr sz="500"/>
            </a:lvl4pPr>
            <a:lvl5pPr>
              <a:defRPr sz="500"/>
            </a:lvl5pPr>
            <a:lvl6pPr>
              <a:defRPr sz="500"/>
            </a:lvl6pPr>
            <a:lvl7pPr>
              <a:defRPr sz="500"/>
            </a:lvl7pPr>
            <a:lvl8pPr>
              <a:defRPr sz="500"/>
            </a:lvl8pPr>
            <a:lvl9pPr>
              <a:defRPr sz="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" y="548640"/>
            <a:ext cx="737295" cy="1016423"/>
          </a:xfrm>
        </p:spPr>
        <p:txBody>
          <a:bodyPr/>
          <a:lstStyle>
            <a:lvl1pPr marL="0" indent="0">
              <a:buNone/>
              <a:defRPr sz="400"/>
            </a:lvl1pPr>
            <a:lvl2pPr marL="114300" indent="0">
              <a:buNone/>
              <a:defRPr sz="350"/>
            </a:lvl2pPr>
            <a:lvl3pPr marL="228600" indent="0">
              <a:buNone/>
              <a:defRPr sz="300"/>
            </a:lvl3pPr>
            <a:lvl4pPr marL="342900" indent="0">
              <a:buNone/>
              <a:defRPr sz="250"/>
            </a:lvl4pPr>
            <a:lvl5pPr marL="457200" indent="0">
              <a:buNone/>
              <a:defRPr sz="250"/>
            </a:lvl5pPr>
            <a:lvl6pPr marL="571500" indent="0">
              <a:buNone/>
              <a:defRPr sz="250"/>
            </a:lvl6pPr>
            <a:lvl7pPr marL="685800" indent="0">
              <a:buNone/>
              <a:defRPr sz="250"/>
            </a:lvl7pPr>
            <a:lvl8pPr marL="800100" indent="0">
              <a:buNone/>
              <a:defRPr sz="250"/>
            </a:lvl8pPr>
            <a:lvl9pPr marL="914400" indent="0">
              <a:buNone/>
              <a:defRPr sz="2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452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" y="121920"/>
            <a:ext cx="737295" cy="426720"/>
          </a:xfrm>
        </p:spPr>
        <p:txBody>
          <a:bodyPr anchor="b"/>
          <a:lstStyle>
            <a:lvl1pPr>
              <a:defRPr sz="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847" y="263314"/>
            <a:ext cx="1157288" cy="1299633"/>
          </a:xfrm>
        </p:spPr>
        <p:txBody>
          <a:bodyPr anchor="t"/>
          <a:lstStyle>
            <a:lvl1pPr marL="0" indent="0">
              <a:buNone/>
              <a:defRPr sz="800"/>
            </a:lvl1pPr>
            <a:lvl2pPr marL="114300" indent="0">
              <a:buNone/>
              <a:defRPr sz="700"/>
            </a:lvl2pPr>
            <a:lvl3pPr marL="228600" indent="0">
              <a:buNone/>
              <a:defRPr sz="600"/>
            </a:lvl3pPr>
            <a:lvl4pPr marL="342900" indent="0">
              <a:buNone/>
              <a:defRPr sz="500"/>
            </a:lvl4pPr>
            <a:lvl5pPr marL="457200" indent="0">
              <a:buNone/>
              <a:defRPr sz="500"/>
            </a:lvl5pPr>
            <a:lvl6pPr marL="571500" indent="0">
              <a:buNone/>
              <a:defRPr sz="500"/>
            </a:lvl6pPr>
            <a:lvl7pPr marL="685800" indent="0">
              <a:buNone/>
              <a:defRPr sz="500"/>
            </a:lvl7pPr>
            <a:lvl8pPr marL="800100" indent="0">
              <a:buNone/>
              <a:defRPr sz="500"/>
            </a:lvl8pPr>
            <a:lvl9pPr marL="914400" indent="0">
              <a:buNone/>
              <a:defRPr sz="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" y="548640"/>
            <a:ext cx="737295" cy="1016423"/>
          </a:xfrm>
        </p:spPr>
        <p:txBody>
          <a:bodyPr/>
          <a:lstStyle>
            <a:lvl1pPr marL="0" indent="0">
              <a:buNone/>
              <a:defRPr sz="400"/>
            </a:lvl1pPr>
            <a:lvl2pPr marL="114300" indent="0">
              <a:buNone/>
              <a:defRPr sz="350"/>
            </a:lvl2pPr>
            <a:lvl3pPr marL="228600" indent="0">
              <a:buNone/>
              <a:defRPr sz="300"/>
            </a:lvl3pPr>
            <a:lvl4pPr marL="342900" indent="0">
              <a:buNone/>
              <a:defRPr sz="250"/>
            </a:lvl4pPr>
            <a:lvl5pPr marL="457200" indent="0">
              <a:buNone/>
              <a:defRPr sz="250"/>
            </a:lvl5pPr>
            <a:lvl6pPr marL="571500" indent="0">
              <a:buNone/>
              <a:defRPr sz="250"/>
            </a:lvl6pPr>
            <a:lvl7pPr marL="685800" indent="0">
              <a:buNone/>
              <a:defRPr sz="250"/>
            </a:lvl7pPr>
            <a:lvl8pPr marL="800100" indent="0">
              <a:buNone/>
              <a:defRPr sz="250"/>
            </a:lvl8pPr>
            <a:lvl9pPr marL="914400" indent="0">
              <a:buNone/>
              <a:defRPr sz="2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768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7163" y="97367"/>
            <a:ext cx="1971675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163" y="486833"/>
            <a:ext cx="1971675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7163" y="1695027"/>
            <a:ext cx="51435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B34C5-E4CC-4E68-8EA5-33F80949DF8D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7238" y="1695027"/>
            <a:ext cx="771525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14488" y="1695027"/>
            <a:ext cx="51435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CB5C7-9C67-4DFF-B9B0-CB9E9ED1A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01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28600" rtl="0" eaLnBrk="1" latinLnBrk="0" hangingPunct="1">
        <a:lnSpc>
          <a:spcPct val="90000"/>
        </a:lnSpc>
        <a:spcBef>
          <a:spcPct val="0"/>
        </a:spcBef>
        <a:buNone/>
        <a:defRPr sz="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7150" indent="-57150" algn="l" defTabSz="2286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indent="-57150" algn="l" defTabSz="228600" rtl="0" eaLnBrk="1" latinLnBrk="0" hangingPunct="1">
        <a:lnSpc>
          <a:spcPct val="90000"/>
        </a:lnSpc>
        <a:spcBef>
          <a:spcPts val="125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2pPr>
      <a:lvl3pPr marL="285750" indent="-57150" algn="l" defTabSz="228600" rtl="0" eaLnBrk="1" latinLnBrk="0" hangingPunct="1">
        <a:lnSpc>
          <a:spcPct val="90000"/>
        </a:lnSpc>
        <a:spcBef>
          <a:spcPts val="125"/>
        </a:spcBef>
        <a:buFont typeface="Arial" panose="020B0604020202020204" pitchFamily="34" charset="0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3pPr>
      <a:lvl4pPr marL="400050" indent="-57150" algn="l" defTabSz="228600" rtl="0" eaLnBrk="1" latinLnBrk="0" hangingPunct="1">
        <a:lnSpc>
          <a:spcPct val="90000"/>
        </a:lnSpc>
        <a:spcBef>
          <a:spcPts val="125"/>
        </a:spcBef>
        <a:buFont typeface="Arial" panose="020B0604020202020204" pitchFamily="34" charset="0"/>
        <a:buChar char="•"/>
        <a:defRPr sz="450" kern="1200">
          <a:solidFill>
            <a:schemeClr val="tx1"/>
          </a:solidFill>
          <a:latin typeface="+mn-lt"/>
          <a:ea typeface="+mn-ea"/>
          <a:cs typeface="+mn-cs"/>
        </a:defRPr>
      </a:lvl4pPr>
      <a:lvl5pPr marL="514350" indent="-57150" algn="l" defTabSz="228600" rtl="0" eaLnBrk="1" latinLnBrk="0" hangingPunct="1">
        <a:lnSpc>
          <a:spcPct val="90000"/>
        </a:lnSpc>
        <a:spcBef>
          <a:spcPts val="125"/>
        </a:spcBef>
        <a:buFont typeface="Arial" panose="020B0604020202020204" pitchFamily="34" charset="0"/>
        <a:buChar char="•"/>
        <a:defRPr sz="450" kern="1200">
          <a:solidFill>
            <a:schemeClr val="tx1"/>
          </a:solidFill>
          <a:latin typeface="+mn-lt"/>
          <a:ea typeface="+mn-ea"/>
          <a:cs typeface="+mn-cs"/>
        </a:defRPr>
      </a:lvl5pPr>
      <a:lvl6pPr marL="628650" indent="-57150" algn="l" defTabSz="228600" rtl="0" eaLnBrk="1" latinLnBrk="0" hangingPunct="1">
        <a:lnSpc>
          <a:spcPct val="90000"/>
        </a:lnSpc>
        <a:spcBef>
          <a:spcPts val="125"/>
        </a:spcBef>
        <a:buFont typeface="Arial" panose="020B0604020202020204" pitchFamily="34" charset="0"/>
        <a:buChar char="•"/>
        <a:defRPr sz="450" kern="1200">
          <a:solidFill>
            <a:schemeClr val="tx1"/>
          </a:solidFill>
          <a:latin typeface="+mn-lt"/>
          <a:ea typeface="+mn-ea"/>
          <a:cs typeface="+mn-cs"/>
        </a:defRPr>
      </a:lvl6pPr>
      <a:lvl7pPr marL="742950" indent="-57150" algn="l" defTabSz="228600" rtl="0" eaLnBrk="1" latinLnBrk="0" hangingPunct="1">
        <a:lnSpc>
          <a:spcPct val="90000"/>
        </a:lnSpc>
        <a:spcBef>
          <a:spcPts val="125"/>
        </a:spcBef>
        <a:buFont typeface="Arial" panose="020B0604020202020204" pitchFamily="34" charset="0"/>
        <a:buChar char="•"/>
        <a:defRPr sz="450" kern="1200">
          <a:solidFill>
            <a:schemeClr val="tx1"/>
          </a:solidFill>
          <a:latin typeface="+mn-lt"/>
          <a:ea typeface="+mn-ea"/>
          <a:cs typeface="+mn-cs"/>
        </a:defRPr>
      </a:lvl7pPr>
      <a:lvl8pPr marL="857250" indent="-57150" algn="l" defTabSz="228600" rtl="0" eaLnBrk="1" latinLnBrk="0" hangingPunct="1">
        <a:lnSpc>
          <a:spcPct val="90000"/>
        </a:lnSpc>
        <a:spcBef>
          <a:spcPts val="125"/>
        </a:spcBef>
        <a:buFont typeface="Arial" panose="020B0604020202020204" pitchFamily="34" charset="0"/>
        <a:buChar char="•"/>
        <a:defRPr sz="450" kern="1200">
          <a:solidFill>
            <a:schemeClr val="tx1"/>
          </a:solidFill>
          <a:latin typeface="+mn-lt"/>
          <a:ea typeface="+mn-ea"/>
          <a:cs typeface="+mn-cs"/>
        </a:defRPr>
      </a:lvl8pPr>
      <a:lvl9pPr marL="971550" indent="-57150" algn="l" defTabSz="228600" rtl="0" eaLnBrk="1" latinLnBrk="0" hangingPunct="1">
        <a:lnSpc>
          <a:spcPct val="90000"/>
        </a:lnSpc>
        <a:spcBef>
          <a:spcPts val="125"/>
        </a:spcBef>
        <a:buFont typeface="Arial" panose="020B0604020202020204" pitchFamily="34" charset="0"/>
        <a:buChar char="•"/>
        <a:defRPr sz="4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8600" rtl="0" eaLnBrk="1" latinLnBrk="0" hangingPunct="1">
        <a:defRPr sz="450" kern="1200">
          <a:solidFill>
            <a:schemeClr val="tx1"/>
          </a:solidFill>
          <a:latin typeface="+mn-lt"/>
          <a:ea typeface="+mn-ea"/>
          <a:cs typeface="+mn-cs"/>
        </a:defRPr>
      </a:lvl1pPr>
      <a:lvl2pPr marL="114300" algn="l" defTabSz="228600" rtl="0" eaLnBrk="1" latinLnBrk="0" hangingPunct="1">
        <a:defRPr sz="45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algn="l" defTabSz="228600" rtl="0" eaLnBrk="1" latinLnBrk="0" hangingPunct="1">
        <a:defRPr sz="450" kern="1200">
          <a:solidFill>
            <a:schemeClr val="tx1"/>
          </a:solidFill>
          <a:latin typeface="+mn-lt"/>
          <a:ea typeface="+mn-ea"/>
          <a:cs typeface="+mn-cs"/>
        </a:defRPr>
      </a:lvl3pPr>
      <a:lvl4pPr marL="342900" algn="l" defTabSz="228600" rtl="0" eaLnBrk="1" latinLnBrk="0" hangingPunct="1">
        <a:defRPr sz="450" kern="1200">
          <a:solidFill>
            <a:schemeClr val="tx1"/>
          </a:solidFill>
          <a:latin typeface="+mn-lt"/>
          <a:ea typeface="+mn-ea"/>
          <a:cs typeface="+mn-cs"/>
        </a:defRPr>
      </a:lvl4pPr>
      <a:lvl5pPr marL="457200" algn="l" defTabSz="228600" rtl="0" eaLnBrk="1" latinLnBrk="0" hangingPunct="1">
        <a:defRPr sz="450" kern="1200">
          <a:solidFill>
            <a:schemeClr val="tx1"/>
          </a:solidFill>
          <a:latin typeface="+mn-lt"/>
          <a:ea typeface="+mn-ea"/>
          <a:cs typeface="+mn-cs"/>
        </a:defRPr>
      </a:lvl5pPr>
      <a:lvl6pPr marL="571500" algn="l" defTabSz="228600" rtl="0" eaLnBrk="1" latinLnBrk="0" hangingPunct="1">
        <a:defRPr sz="450" kern="1200">
          <a:solidFill>
            <a:schemeClr val="tx1"/>
          </a:solidFill>
          <a:latin typeface="+mn-lt"/>
          <a:ea typeface="+mn-ea"/>
          <a:cs typeface="+mn-cs"/>
        </a:defRPr>
      </a:lvl6pPr>
      <a:lvl7pPr marL="685800" algn="l" defTabSz="228600" rtl="0" eaLnBrk="1" latinLnBrk="0" hangingPunct="1">
        <a:defRPr sz="450" kern="1200">
          <a:solidFill>
            <a:schemeClr val="tx1"/>
          </a:solidFill>
          <a:latin typeface="+mn-lt"/>
          <a:ea typeface="+mn-ea"/>
          <a:cs typeface="+mn-cs"/>
        </a:defRPr>
      </a:lvl7pPr>
      <a:lvl8pPr marL="800100" algn="l" defTabSz="228600" rtl="0" eaLnBrk="1" latinLnBrk="0" hangingPunct="1">
        <a:defRPr sz="450" kern="1200">
          <a:solidFill>
            <a:schemeClr val="tx1"/>
          </a:solidFill>
          <a:latin typeface="+mn-lt"/>
          <a:ea typeface="+mn-ea"/>
          <a:cs typeface="+mn-cs"/>
        </a:defRPr>
      </a:lvl8pPr>
      <a:lvl9pPr marL="914400" algn="l" defTabSz="228600" rtl="0" eaLnBrk="1" latinLnBrk="0" hangingPunct="1">
        <a:defRPr sz="4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6CF93ECE-D47D-4E5E-AF79-950C49818B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9"/>
          <a:stretch/>
        </p:blipFill>
        <p:spPr>
          <a:xfrm rot="5400000">
            <a:off x="479227" y="28134"/>
            <a:ext cx="1327545" cy="13716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4D467B3-0DD0-483F-AF49-A51FCC86EFE3}"/>
              </a:ext>
            </a:extLst>
          </p:cNvPr>
          <p:cNvSpPr txBox="1"/>
          <p:nvPr/>
        </p:nvSpPr>
        <p:spPr>
          <a:xfrm>
            <a:off x="1479792" y="1324215"/>
            <a:ext cx="80342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/>
              <a:t>Pin: 17 </a:t>
            </a:r>
          </a:p>
          <a:p>
            <a:pPr algn="ctr"/>
            <a:r>
              <a:rPr lang="en-US" sz="1100" b="1" dirty="0"/>
              <a:t>(VCC 3.3V)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34D083-B1BB-4FF1-B2A9-D9E9229F157F}"/>
              </a:ext>
            </a:extLst>
          </p:cNvPr>
          <p:cNvSpPr txBox="1"/>
          <p:nvPr/>
        </p:nvSpPr>
        <p:spPr>
          <a:xfrm>
            <a:off x="38498" y="1327545"/>
            <a:ext cx="7120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/>
              <a:t>Pin: 6 </a:t>
            </a:r>
          </a:p>
          <a:p>
            <a:pPr algn="ctr"/>
            <a:r>
              <a:rPr lang="en-US" sz="1100" b="1" dirty="0"/>
              <a:t>(Ground)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F9833E-FB44-4DA1-982C-72F2C4B2AAF1}"/>
              </a:ext>
            </a:extLst>
          </p:cNvPr>
          <p:cNvSpPr txBox="1"/>
          <p:nvPr/>
        </p:nvSpPr>
        <p:spPr>
          <a:xfrm>
            <a:off x="806210" y="1327545"/>
            <a:ext cx="67358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/>
              <a:t>Pin: 7 </a:t>
            </a:r>
          </a:p>
          <a:p>
            <a:pPr algn="ctr"/>
            <a:r>
              <a:rPr lang="en-US" sz="1100" b="1" dirty="0"/>
              <a:t>(GPIO 4)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91546AC-C157-41F8-A8E9-80C8B2873CB3}"/>
              </a:ext>
            </a:extLst>
          </p:cNvPr>
          <p:cNvCxnSpPr>
            <a:cxnSpLocks/>
          </p:cNvCxnSpPr>
          <p:nvPr/>
        </p:nvCxnSpPr>
        <p:spPr>
          <a:xfrm flipH="1">
            <a:off x="1150000" y="1195439"/>
            <a:ext cx="26252" cy="20009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B0113DB-C3C4-4719-8CDA-C98A27904F07}"/>
              </a:ext>
            </a:extLst>
          </p:cNvPr>
          <p:cNvCxnSpPr>
            <a:cxnSpLocks/>
          </p:cNvCxnSpPr>
          <p:nvPr/>
        </p:nvCxnSpPr>
        <p:spPr>
          <a:xfrm>
            <a:off x="1247267" y="1091381"/>
            <a:ext cx="496243" cy="289699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8D713D21-D406-4A53-9382-5B97CB0F2D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7" t="78120" r="30373"/>
          <a:stretch/>
        </p:blipFill>
        <p:spPr>
          <a:xfrm rot="5400000">
            <a:off x="480835" y="340339"/>
            <a:ext cx="667699" cy="30010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A4226D3-4618-493D-862C-8E04DEBC4B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83" t="80279" r="30736" b="2801"/>
          <a:stretch/>
        </p:blipFill>
        <p:spPr>
          <a:xfrm rot="5400000">
            <a:off x="845161" y="1029607"/>
            <a:ext cx="235572" cy="23207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7C61F0A-04B2-4C0A-B921-BBD0A7109C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83" t="80279" r="30736" b="2801"/>
          <a:stretch/>
        </p:blipFill>
        <p:spPr>
          <a:xfrm rot="5400000">
            <a:off x="734447" y="810014"/>
            <a:ext cx="235572" cy="232075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C8C90A2-33D4-4A4C-8915-EE4B0F0D7847}"/>
              </a:ext>
            </a:extLst>
          </p:cNvPr>
          <p:cNvCxnSpPr>
            <a:cxnSpLocks/>
          </p:cNvCxnSpPr>
          <p:nvPr/>
        </p:nvCxnSpPr>
        <p:spPr>
          <a:xfrm flipH="1">
            <a:off x="559444" y="1127447"/>
            <a:ext cx="536955" cy="30716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AFE3C7C9-4C12-46A7-BD34-21178BDF724E}"/>
              </a:ext>
            </a:extLst>
          </p:cNvPr>
          <p:cNvSpPr/>
          <p:nvPr/>
        </p:nvSpPr>
        <p:spPr>
          <a:xfrm>
            <a:off x="1059202" y="926051"/>
            <a:ext cx="188065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565F216-791A-452E-8C30-B0C4531D758C}"/>
              </a:ext>
            </a:extLst>
          </p:cNvPr>
          <p:cNvSpPr txBox="1"/>
          <p:nvPr/>
        </p:nvSpPr>
        <p:spPr>
          <a:xfrm>
            <a:off x="1118283" y="874517"/>
            <a:ext cx="248786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b="1" dirty="0">
                <a:solidFill>
                  <a:schemeClr val="bg1"/>
                </a:solidFill>
              </a:rPr>
              <a:t>VCC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99C6436-77D9-42D5-B545-820CC763FDCE}"/>
              </a:ext>
            </a:extLst>
          </p:cNvPr>
          <p:cNvSpPr txBox="1"/>
          <p:nvPr/>
        </p:nvSpPr>
        <p:spPr>
          <a:xfrm>
            <a:off x="957328" y="892695"/>
            <a:ext cx="258404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b="1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6CC5D02-F9C5-47DE-9F29-75355BE00530}"/>
              </a:ext>
            </a:extLst>
          </p:cNvPr>
          <p:cNvSpPr txBox="1"/>
          <p:nvPr/>
        </p:nvSpPr>
        <p:spPr>
          <a:xfrm>
            <a:off x="1035991" y="915811"/>
            <a:ext cx="276038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b="1" dirty="0">
                <a:solidFill>
                  <a:schemeClr val="bg1"/>
                </a:solidFill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4255366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</TotalTime>
  <Words>23</Words>
  <Application>Microsoft Office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Thammanna Gowda, Vikas</dc:creator>
  <cp:lastModifiedBy>Thammanna Gowda, Vikas</cp:lastModifiedBy>
  <cp:revision>6</cp:revision>
  <dcterms:created xsi:type="dcterms:W3CDTF">2025-07-22T15:52:53Z</dcterms:created>
  <dcterms:modified xsi:type="dcterms:W3CDTF">2025-07-22T20:36:23Z</dcterms:modified>
</cp:coreProperties>
</file>

<file path=docProps/thumbnail.jpeg>
</file>